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70" r:id="rId4"/>
    <p:sldId id="387" r:id="rId5"/>
    <p:sldId id="389" r:id="rId6"/>
    <p:sldId id="388" r:id="rId7"/>
    <p:sldId id="390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</a:t>
            </a:r>
            <a:r>
              <a:rPr lang="nl-NL" sz="6000" dirty="0" smtClean="0"/>
              <a:t>LG32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2.3 </a:t>
            </a:r>
            <a:r>
              <a:rPr lang="nl-NL" sz="6000" dirty="0" smtClean="0"/>
              <a:t>– les </a:t>
            </a:r>
            <a:r>
              <a:rPr lang="nl-NL" sz="6000" dirty="0"/>
              <a:t>2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Uitgangsmateriaal </a:t>
            </a:r>
            <a:r>
              <a:rPr lang="nl-NL" dirty="0" smtClean="0"/>
              <a:t>(zaaizaad/pootgoed)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Voorpagina en inhoudsopgave.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Opbrengsten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Welk ras ga je kiezen en nog belangrijker: waarom?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Hoeveel heb je nodig?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is de prijs?</a:t>
            </a:r>
          </a:p>
          <a:p>
            <a:pPr marL="514350" indent="-514350">
              <a:buAutoNum type="arabicPeriod"/>
            </a:pPr>
            <a:r>
              <a:rPr lang="nl-NL" dirty="0" smtClean="0"/>
              <a:t>Eventuele andere opmerkingen.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Gezamenlijke bewerking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Coating</a:t>
            </a:r>
          </a:p>
          <a:p>
            <a:pPr marL="514350" indent="-514350">
              <a:buAutoNum type="arabicPeriod"/>
            </a:pPr>
            <a:r>
              <a:rPr lang="nl-NL" dirty="0" smtClean="0"/>
              <a:t>Bronvermelding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673031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1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32941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1+2 = 3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5" y="1098126"/>
            <a:ext cx="8524825" cy="9893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5" y="2302629"/>
            <a:ext cx="5044329" cy="177444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354348"/>
            <a:ext cx="2304256" cy="19466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4833" y="4292234"/>
            <a:ext cx="2779517" cy="23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2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3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131</Words>
  <Application>Microsoft Office PowerPoint</Application>
  <PresentationFormat>Diavoorstelling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1.3 les 2</vt:lpstr>
      <vt:lpstr>Uitgangsmateriaal</vt:lpstr>
      <vt:lpstr>ICT kort: voorblad</vt:lpstr>
      <vt:lpstr>ICT kort: inhoudsopgave 1 van 2</vt:lpstr>
      <vt:lpstr>ICT kort: inhoudsopgave 2 van 2</vt:lpstr>
      <vt:lpstr>Opbrengsten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117</cp:revision>
  <dcterms:created xsi:type="dcterms:W3CDTF">2013-11-15T15:05:42Z</dcterms:created>
  <dcterms:modified xsi:type="dcterms:W3CDTF">2018-02-22T09:31:45Z</dcterms:modified>
</cp:coreProperties>
</file>